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EB34-D7F2-402A-AC44-73766D92F3CD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7F539-C083-45CC-9E63-270D537D78C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42BFF-DC02-4D80-B712-8372FC46E26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BA7C05-2F3C-4F55-A3E5-3795C7D91FA8}" type="datetimeFigureOut">
              <a:rPr lang="es-ES" smtClean="0"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5B4F47F-C9A1-41BE-94A4-2692BC99979C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un.eat.appetite@gmail.com" TargetMode="External"/><Relationship Id="rId2" Type="http://schemas.openxmlformats.org/officeDocument/2006/relationships/hyperlink" Target="mailto:nuria@hot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jajaajaj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29190" y="1500174"/>
            <a:ext cx="3780282" cy="5143504"/>
          </a:xfrm>
        </p:spPr>
      </p:pic>
      <p:sp>
        <p:nvSpPr>
          <p:cNvPr id="5" name="4 Rectángulo"/>
          <p:cNvSpPr/>
          <p:nvPr/>
        </p:nvSpPr>
        <p:spPr>
          <a:xfrm>
            <a:off x="428596" y="2500306"/>
            <a:ext cx="43814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Nuria G.E.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Nombre y apellidos: Nuria GE.</a:t>
            </a:r>
          </a:p>
          <a:p>
            <a:r>
              <a:rPr lang="es-ES" dirty="0" smtClean="0"/>
              <a:t>Lugar de nacimiento: Madrid</a:t>
            </a:r>
          </a:p>
          <a:p>
            <a:r>
              <a:rPr lang="es-ES" dirty="0" smtClean="0"/>
              <a:t>Fecha de nacimiento: 5/06/1995</a:t>
            </a:r>
          </a:p>
          <a:p>
            <a:r>
              <a:rPr lang="es-ES" dirty="0" smtClean="0"/>
              <a:t>Estado civil: Soltera.</a:t>
            </a:r>
          </a:p>
          <a:p>
            <a:r>
              <a:rPr lang="es-ES" dirty="0" smtClean="0"/>
              <a:t> Dirección personal: C/Alcalá nº5</a:t>
            </a:r>
          </a:p>
          <a:p>
            <a:r>
              <a:rPr lang="es-ES" dirty="0" smtClean="0"/>
              <a:t>Numero e teléfono: 659875634</a:t>
            </a:r>
          </a:p>
          <a:p>
            <a:r>
              <a:rPr lang="es-ES" dirty="0" smtClean="0"/>
              <a:t>Dirección de correo : </a:t>
            </a:r>
            <a:r>
              <a:rPr lang="es-ES" u="sng" dirty="0" smtClean="0">
                <a:hlinkClick r:id="rId2"/>
              </a:rPr>
              <a:t>nuria@hotmail.com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                           </a:t>
            </a:r>
            <a:r>
              <a:rPr lang="es-ES" u="sng" dirty="0" smtClean="0">
                <a:hlinkClick r:id="rId3"/>
              </a:rPr>
              <a:t>bun.eat.appetite@gmail.com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Formacion</a:t>
            </a:r>
            <a:r>
              <a:rPr lang="es-ES" dirty="0" smtClean="0"/>
              <a:t> </a:t>
            </a:r>
            <a:r>
              <a:rPr lang="es-ES" dirty="0" err="1" smtClean="0"/>
              <a:t>academica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28802"/>
            <a:ext cx="8229600" cy="4143404"/>
          </a:xfrm>
        </p:spPr>
        <p:txBody>
          <a:bodyPr/>
          <a:lstStyle/>
          <a:p>
            <a:r>
              <a:rPr lang="es-ES" dirty="0" smtClean="0"/>
              <a:t>2006/2012- Eso/Bachillerato: IES diego Velázquez.(Torrelodones)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2013/2017- Universidad de Nebrija Administración y gestión de empresas.(La Berzosa)</a:t>
            </a:r>
          </a:p>
          <a:p>
            <a:endParaRPr lang="es-ES" dirty="0"/>
          </a:p>
        </p:txBody>
      </p:sp>
      <p:pic>
        <p:nvPicPr>
          <p:cNvPr id="4" name="3 Imagen" descr="orfant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164" y="4686283"/>
            <a:ext cx="3260836" cy="2171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2012-2014- Ciclo formativo de grado superior en ingeniería de la informática.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2017/2018 Dirigí la administración de una empresa de supermercados llamada Hipercor.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2018/2021 Fui la ayudante administrativa del administrador del Banco Santander.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logo-hiperc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64" y="2786058"/>
            <a:ext cx="2143125" cy="1209675"/>
          </a:xfrm>
          <a:prstGeom prst="rect">
            <a:avLst/>
          </a:prstGeom>
        </p:spPr>
      </p:pic>
      <p:pic>
        <p:nvPicPr>
          <p:cNvPr id="5" name="4 Imagen" descr="bancosantan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9" y="5286388"/>
            <a:ext cx="2024077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Ingles: First Certificate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-Alemán: Nivel avanzado.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-Francés: Nivel medio.</a:t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Sistemas operativos; nivel avanzado</a:t>
            </a:r>
            <a:br>
              <a:rPr lang="es-ES" dirty="0" smtClean="0"/>
            </a:br>
            <a:r>
              <a:rPr lang="es-ES" dirty="0" smtClean="0"/>
              <a:t> procesadores de texto; Nivel experto. </a:t>
            </a:r>
            <a:br>
              <a:rPr lang="es-ES" dirty="0" smtClean="0"/>
            </a:br>
            <a:r>
              <a:rPr lang="es-ES" dirty="0" smtClean="0"/>
              <a:t>Hojas de cálculo; Nivel avanzado.</a:t>
            </a:r>
            <a:br>
              <a:rPr lang="es-ES" dirty="0" smtClean="0"/>
            </a:br>
            <a:r>
              <a:rPr lang="es-ES" dirty="0" smtClean="0"/>
              <a:t> Diseño Gráfico; Nivel experto</a:t>
            </a:r>
            <a:br>
              <a:rPr lang="es-ES" dirty="0" smtClean="0"/>
            </a:br>
            <a:r>
              <a:rPr lang="es-ES" dirty="0" smtClean="0"/>
              <a:t>Internet; Nivel experto.</a:t>
            </a:r>
          </a:p>
          <a:p>
            <a:endParaRPr lang="es-ES" dirty="0"/>
          </a:p>
        </p:txBody>
      </p:sp>
      <p:pic>
        <p:nvPicPr>
          <p:cNvPr id="4" name="3 Imagen" descr="informatica_para_tod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4056120"/>
            <a:ext cx="3469343" cy="280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Dispongo de coche propio y llevo con el carnet de conducir ocho años, y en este tiempo no he tenido ningún tipo de accidente o alguna infracción.</a:t>
            </a:r>
          </a:p>
          <a:p>
            <a:endParaRPr lang="es-ES" dirty="0"/>
          </a:p>
        </p:txBody>
      </p:sp>
      <p:pic>
        <p:nvPicPr>
          <p:cNvPr id="4" name="3 Imagen" descr="auto5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762380"/>
            <a:ext cx="4952992" cy="30956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</TotalTime>
  <Words>140</Words>
  <Application>Microsoft Office PowerPoint</Application>
  <PresentationFormat>Presentación en pantalla (4:3)</PresentationFormat>
  <Paragraphs>28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Formacion academica: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particular</dc:creator>
  <cp:lastModifiedBy>particular</cp:lastModifiedBy>
  <cp:revision>1</cp:revision>
  <dcterms:created xsi:type="dcterms:W3CDTF">2012-10-23T08:40:50Z</dcterms:created>
  <dcterms:modified xsi:type="dcterms:W3CDTF">2012-10-23T08:43:12Z</dcterms:modified>
</cp:coreProperties>
</file>